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5" r:id="rId3"/>
  </p:sldMasterIdLst>
  <p:notesMasterIdLst>
    <p:notesMasterId r:id="rId36"/>
  </p:notesMasterIdLst>
  <p:sldIdLst>
    <p:sldId id="318" r:id="rId4"/>
    <p:sldId id="344" r:id="rId5"/>
    <p:sldId id="345" r:id="rId6"/>
    <p:sldId id="347" r:id="rId7"/>
    <p:sldId id="346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/>
    <p:restoredTop sz="96405"/>
  </p:normalViewPr>
  <p:slideViewPr>
    <p:cSldViewPr snapToGrid="0" snapToObjects="1">
      <p:cViewPr varScale="1">
        <p:scale>
          <a:sx n="84" d="100"/>
          <a:sy n="84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D0B6F-D7A2-8A40-9AE0-0B940EC9E36B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EA323-6E6F-954A-AC61-E5E8B308B2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46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32F8D-7D4B-3C40-98F5-CD82F40DCD4C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31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32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605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CF48D4-6908-9F4B-802C-125E62C98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15021A-BADE-2041-9ED5-F2798865E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BC9416-C960-1249-9A00-6718A257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7027CD-DF16-8645-9786-F1A5C45C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E3776B-EAFA-8F4D-8527-631A3CB8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04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B0E9D-11BB-4C42-875C-6E975FD9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87072E-C7B8-0943-BF23-2E5B16AC1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7C8BA7-A629-8C42-9342-A1B37F62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A90B7-99E8-074B-B3D6-A2A25D83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6464E1-BD16-AA44-A705-5AFA91F2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5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CB5F625-E12A-6D4B-AD68-89017DB35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9020BF-4903-3A40-8916-B7C492F0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ADAF56-FFF4-024F-A4B7-EE93CC76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D4B7B1-EF32-124F-AFDA-82C1C9ED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CC6931-08BC-8D49-B72D-07EAE5DF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4132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Judul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ampungan Gamba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Foto Anda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561355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id-ID" dirty="0"/>
              <a:t>Klik untuk mengedit judul presentasi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811341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448914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438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isah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ampungan Gamba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</a:t>
            </a:r>
            <a:br>
              <a:rPr lang="id-ID" dirty="0"/>
            </a:br>
            <a:r>
              <a:rPr lang="id-ID" dirty="0"/>
              <a:t>Foto Anda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500" b="1" spc="-300" dirty="0"/>
            </a:lvl1pPr>
          </a:lstStyle>
          <a:p>
            <a:pPr lvl="0" algn="r" rtl="0"/>
            <a:r>
              <a:rPr lang="id-ID" dirty="0"/>
              <a:t>Klik untuk mengedit pemisah bagian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d-ID" dirty="0"/>
              <a:t>Klik untuk mengedit gaya </a:t>
            </a:r>
            <a:r>
              <a:rPr lang="id-ID" dirty="0" err="1"/>
              <a:t>subjudul</a:t>
            </a:r>
            <a:r>
              <a:rPr lang="id-ID" dirty="0"/>
              <a:t> Master</a:t>
            </a: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78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isah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ampungan Gamba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</a:t>
            </a:r>
            <a:br>
              <a:rPr lang="id-ID" dirty="0"/>
            </a:br>
            <a:r>
              <a:rPr lang="id-ID" dirty="0"/>
              <a:t>Foto Anda di Sini</a:t>
            </a:r>
          </a:p>
        </p:txBody>
      </p:sp>
      <p:sp>
        <p:nvSpPr>
          <p:cNvPr id="3" name="Judul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55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d-ID" dirty="0"/>
              <a:t>Klik untuk mengedit pemisah bagian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d-ID" dirty="0"/>
              <a:t>Klik untuk mengedit gaya </a:t>
            </a:r>
            <a:r>
              <a:rPr lang="id-ID" dirty="0" err="1"/>
              <a:t>subjudul</a:t>
            </a:r>
            <a:r>
              <a:rPr lang="id-ID" dirty="0"/>
              <a:t> Master</a:t>
            </a: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d-ID" dirty="0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80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ta Letak Gambar Te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mpungan Gamba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xmlns="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277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ta Letak Gambar Te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mpungan Gamba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5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8" name="Persegi 7">
            <a:extLst>
              <a:ext uri="{FF2B5EF4-FFF2-40B4-BE49-F238E27FC236}">
                <a16:creationId xmlns:a16="http://schemas.microsoft.com/office/drawing/2014/main" xmlns="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693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9" name="Subjudul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empat Penampung Kiri Perbandingan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Tampungan Konten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12" name="Tempat Penampung Kiri Perbandingan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Tampungan Teks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2249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s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mpungan Gamba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 dirty="0"/>
              <a:t>Masukkan keterangan</a:t>
            </a: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Judul 4">
            <a:extLst>
              <a:ext uri="{FF2B5EF4-FFF2-40B4-BE49-F238E27FC236}">
                <a16:creationId xmlns:a16="http://schemas.microsoft.com/office/drawing/2014/main" xmlns="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15831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ima Kasih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ampungan Gambar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Foto Anda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000" b="1" spc="-300" dirty="0"/>
            </a:lvl1pPr>
          </a:lstStyle>
          <a:p>
            <a:pPr lvl="0" algn="r" rtl="0"/>
            <a:r>
              <a:rPr lang="id-ID" dirty="0"/>
              <a:t>Terima Kasih</a:t>
            </a:r>
          </a:p>
        </p:txBody>
      </p:sp>
      <p:sp>
        <p:nvSpPr>
          <p:cNvPr id="9" name="Tampungan Teks 5">
            <a:extLst>
              <a:ext uri="{FF2B5EF4-FFF2-40B4-BE49-F238E27FC236}">
                <a16:creationId xmlns:a16="http://schemas.microsoft.com/office/drawing/2014/main" xmlns="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0" name="Tampungan Teks 6">
            <a:extLst>
              <a:ext uri="{FF2B5EF4-FFF2-40B4-BE49-F238E27FC236}">
                <a16:creationId xmlns:a16="http://schemas.microsoft.com/office/drawing/2014/main" xmlns="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Nomor Telepon</a:t>
            </a:r>
          </a:p>
        </p:txBody>
      </p:sp>
      <p:sp>
        <p:nvSpPr>
          <p:cNvPr id="11" name="Tampungan Teks 7">
            <a:extLst>
              <a:ext uri="{FF2B5EF4-FFF2-40B4-BE49-F238E27FC236}">
                <a16:creationId xmlns:a16="http://schemas.microsoft.com/office/drawing/2014/main" xmlns="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pc="-80" baseline="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Gagang Email atau Media Sosial</a:t>
            </a:r>
          </a:p>
        </p:txBody>
      </p:sp>
      <p:sp>
        <p:nvSpPr>
          <p:cNvPr id="12" name="Tampungan Teks 8">
            <a:extLst>
              <a:ext uri="{FF2B5EF4-FFF2-40B4-BE49-F238E27FC236}">
                <a16:creationId xmlns:a16="http://schemas.microsoft.com/office/drawing/2014/main" xmlns="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Situs Web Perusahaan</a:t>
            </a:r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8" name="Persegi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39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5DD48A-BF15-9846-983B-A46E1D7A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A57A11-8D4D-4840-AAE4-460CAB505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638D73-D01D-B24F-BBD3-3C0F3772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D7D86F-51F3-984C-A44B-DACEAA05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9925F4-E809-0A44-9291-38C3A0AD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0117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9896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Tampungan Teks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8300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9" name="Subjudul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11" name="Tampungan Teks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7057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13" name="Tampungan Teks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15" name="Tampungan Teks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17" name="Tampungan Teks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2964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5" name="Subjudul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8456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Kaki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4" name="Judul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8138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C11F2-0572-4E0C-B13E-78D9252B77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521526"/>
            <a:ext cx="9340273" cy="12930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42309C-4FF3-4814-B6DA-22A60127B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99345"/>
            <a:ext cx="5257800" cy="8914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CC0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619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9000CD-452B-4BE5-A447-2EAAA7F2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236" y="415637"/>
            <a:ext cx="8603822" cy="12750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3200">
                <a:solidFill>
                  <a:srgbClr val="B42B2D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81245F-C238-49D9-8810-852F2055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825625"/>
            <a:ext cx="11130116" cy="40049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00000"/>
              </a:lnSpc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00000"/>
              </a:lnSpc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00000"/>
              </a:lnSpc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00000"/>
              </a:lnSpc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B4E89C0-42D1-4D62-BB98-44D37CC8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058" y="0"/>
            <a:ext cx="530942" cy="41563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A21650B-D87B-43EA-B5CE-FE8DAAA957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92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9000CD-452B-4BE5-A447-2EAAA7F2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236" y="415637"/>
            <a:ext cx="8603822" cy="12750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3200">
                <a:solidFill>
                  <a:srgbClr val="B42B2D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81245F-C238-49D9-8810-852F2055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672" y="1825625"/>
            <a:ext cx="5851385" cy="40049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00000"/>
              </a:lnSpc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00000"/>
              </a:lnSpc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00000"/>
              </a:lnSpc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00000"/>
              </a:lnSpc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B4E89C0-42D1-4D62-BB98-44D37CC8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058" y="0"/>
            <a:ext cx="530942" cy="41563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A21650B-D87B-43EA-B5CE-FE8DAAA957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xmlns="" id="{37DF7915-3C39-4E52-8300-EF28F5A43D1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84213" y="1825626"/>
            <a:ext cx="4931496" cy="40049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54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B31C7-7762-4E25-AC38-BD6772AC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1041146"/>
            <a:ext cx="11137080" cy="25083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B42B2D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xmlns="" id="{D2E58C12-1F3C-4E6C-87D4-C95C3785220D}"/>
              </a:ext>
            </a:extLst>
          </p:cNvPr>
          <p:cNvSpPr txBox="1">
            <a:spLocks/>
          </p:cNvSpPr>
          <p:nvPr userDrawn="1"/>
        </p:nvSpPr>
        <p:spPr>
          <a:xfrm>
            <a:off x="11661058" y="0"/>
            <a:ext cx="530942" cy="41563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650B-D87B-43EA-B5CE-FE8DAAA957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4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A6868A-D245-F544-9628-97AEC34E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A3288E-9D28-554A-9743-DE456B044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A6CC3C-4187-B748-9B73-37A11FFF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669A2-68E3-9743-9A25-84DBE1C4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3D2CBC-DBFE-6749-870D-583964A9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7617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B253A1-7663-4CFB-BED5-A64F4408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365125"/>
            <a:ext cx="6479458" cy="1325563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B42B2D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DDB6DE-A103-482C-8BE8-FF1B3DDD1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599" y="1936955"/>
            <a:ext cx="6479459" cy="37859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00000"/>
              </a:lnSpc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00000"/>
              </a:lnSpc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00000"/>
              </a:lnSpc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5AA12C5E-97D5-4555-9929-FAC777CAE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941" y="365125"/>
            <a:ext cx="4316362" cy="5357813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xmlns="" id="{7E23C93F-8CD5-4DC8-9465-5A052EE3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058" y="0"/>
            <a:ext cx="530942" cy="41563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A21650B-D87B-43EA-B5CE-FE8DAAA957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22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710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19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71D29-6CBA-3D4C-9210-B04C5B0F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4EE970-AD11-AF4A-8B1E-DEFB4AB14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24BE639-75B2-ED46-8B3E-35D4E9D3C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E52C416-93F7-E74D-B06E-8359DEBC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C04303-D35A-5742-BC85-B14FB1FEB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ED2B2B-FB96-5945-8CC6-EC9B4C73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866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936359-0FC2-5440-BA56-AC67275E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92AFA-E6E0-ED44-A20F-98B15E79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5AA850-FA23-6342-B14B-466741267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55647E-FD28-B94C-A3F0-03DE2BBC6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3FA237-5431-164D-A62D-8C4051DA0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36B0B4-DD6E-2843-B5AB-F31BAF58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CA087D-F217-DA45-BEFE-8223FE5E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7303326-6363-0F49-B4F0-32BC9588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657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694C80-7D3C-9A42-B263-6E05952E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47F5B7-6EFA-D44E-A7BD-80390384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A3CA44C-F143-EC42-94F8-7331DA34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A5CFCF-5113-294E-9CAA-66DB3B9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3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B0203D8-C469-7B46-A735-4FA7FE03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966B627-2497-0C45-9921-1A3D4300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F2B0CA-C7B8-C745-B266-40E986C0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70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696AD-BAED-8E45-B600-796B2B66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F7108E-D587-6447-A137-6A1A5203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8A133F-2F74-E349-9DE7-8F2D3533A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47286E-1E9A-7747-92EF-93BFC408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40F277-74DD-F640-B8BD-52699043B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BC9555A-0F05-5047-9C1E-3157443B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3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4456CD-B122-8041-A57B-67BD969B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3CCFC25-EBAF-F742-B57E-7791E0A08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0F870E-B5C0-A843-B08F-3EE43841B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0F37A2-062C-044B-AA08-1F71CC77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AE58BD-BB9D-6B40-AE2E-A612F8E2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A82975-E12F-6647-9C54-5F486C1E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537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72F9FBE-EC17-D24A-BFEB-0B3CA366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DDD6D7-2F2D-F44A-A780-D4B775E08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415798-0CB0-B245-8713-2AC9749B2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F9BC5-F332-A94C-B05A-5F42B6BCBE4D}" type="datetimeFigureOut">
              <a:rPr lang="id-ID" smtClean="0"/>
              <a:t>17/03/2022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84757E-4CAB-0545-A5C9-646C280E3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A344F8-CCA4-B444-B15B-3B855C2C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65D2E-F2DE-6B48-9220-1D8E90113CE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934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6">
            <a:extLst>
              <a:ext uri="{FF2B5EF4-FFF2-40B4-BE49-F238E27FC236}">
                <a16:creationId xmlns:a16="http://schemas.microsoft.com/office/drawing/2014/main" xmlns="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xmlns="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31" name="Bentuk bebas: Bentuk 30">
            <a:extLst>
              <a:ext uri="{FF2B5EF4-FFF2-40B4-BE49-F238E27FC236}">
                <a16:creationId xmlns:a16="http://schemas.microsoft.com/office/drawing/2014/main" xmlns="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" name="Tampungan Judul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d-ID" dirty="0"/>
              <a:t>Edit gaya teks Master</a:t>
            </a:r>
          </a:p>
          <a:p>
            <a:pPr lvl="1" rtl="0"/>
            <a:r>
              <a:rPr lang="id-ID" dirty="0"/>
              <a:t>Tingkat kedua</a:t>
            </a:r>
          </a:p>
          <a:p>
            <a:pPr lvl="2" rtl="0"/>
            <a:r>
              <a:rPr lang="id-ID" dirty="0"/>
              <a:t>Tingkat ketiga</a:t>
            </a:r>
          </a:p>
          <a:p>
            <a:pPr lvl="3" rtl="0"/>
            <a:r>
              <a:rPr lang="id-ID" dirty="0"/>
              <a:t>Tingkat keempat</a:t>
            </a:r>
          </a:p>
          <a:p>
            <a:pPr lvl="4" rtl="0"/>
            <a:r>
              <a:rPr lang="id-ID" dirty="0"/>
              <a:t>Tingkat kelima</a:t>
            </a: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id-ID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id-ID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id-ID" sz="1600" b="1" i="0" spc="-100" baseline="0" dirty="0">
                <a:solidFill>
                  <a:schemeClr val="accent1"/>
                </a:solidFill>
                <a:latin typeface="+mj-lt"/>
              </a:rPr>
              <a:t/>
            </a:r>
            <a:br>
              <a:rPr lang="id-ID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id-ID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id-ID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xmlns="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cxnSp>
        <p:nvCxnSpPr>
          <p:cNvPr id="18" name="Konektor Lurus 17">
            <a:extLst>
              <a:ext uri="{FF2B5EF4-FFF2-40B4-BE49-F238E27FC236}">
                <a16:creationId xmlns:a16="http://schemas.microsoft.com/office/drawing/2014/main" xmlns="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68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981CE8-B677-4EC2-8E36-3B51BEA74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737" y="1038843"/>
            <a:ext cx="10151754" cy="2537362"/>
          </a:xfrm>
        </p:spPr>
        <p:txBody>
          <a:bodyPr>
            <a:noAutofit/>
          </a:bodyPr>
          <a:lstStyle/>
          <a:p>
            <a:r>
              <a:rPr lang="en-ID" sz="3200" b="1" dirty="0"/>
              <a:t>PEDOMAN EVALUASI AKUNTABILITAS KINERJA INSTANSI PEMERINTAH (</a:t>
            </a:r>
            <a:r>
              <a:rPr lang="en-ID" sz="3200" b="1" dirty="0" err="1"/>
              <a:t>Evaluasi</a:t>
            </a:r>
            <a:r>
              <a:rPr lang="en-ID" sz="3200" b="1" dirty="0"/>
              <a:t> AKIP)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15FA88-DC15-4767-ADE3-C25C50B89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737" y="3697288"/>
            <a:ext cx="9144000" cy="1655762"/>
          </a:xfrm>
        </p:spPr>
        <p:txBody>
          <a:bodyPr/>
          <a:lstStyle/>
          <a:p>
            <a:r>
              <a:rPr lang="id-ID" dirty="0"/>
              <a:t>Peraturan Menteri PANRB Nomor 88 Tahun 2021</a:t>
            </a:r>
          </a:p>
        </p:txBody>
      </p:sp>
    </p:spTree>
    <p:extLst>
      <p:ext uri="{BB962C8B-B14F-4D97-AF65-F5344CB8AC3E}">
        <p14:creationId xmlns:p14="http://schemas.microsoft.com/office/powerpoint/2010/main" val="362884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925DBC-245B-4012-9CAD-9E23DDD2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8AA60D-FE1B-46F2-8136-F7856855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826E9B-2D62-47A8-B4EF-7AC25BB2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2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03EEE-495E-42A2-ADBF-CBE0C0EE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BEF79F-FAB6-4417-BD99-86B63FFE3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5FA7CA-40C9-4FF3-ACCD-67C3A5B7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2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A1BCCB-3916-4DED-823B-84818F4D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1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7791EA-0EF8-414E-8355-F795DC29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6514B3-8FA4-43CA-B65F-95CC19865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EA0DAC-FFC2-48FE-B1EC-AAAC8904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1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947F07-F956-4C18-8868-90DC7644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105DA-0495-493E-AE9C-385DF9E8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FA246A-30DF-4F45-8D09-FD98F8189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B98363-1CA9-49F0-99D5-349F1121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C59B5-ED7F-46C9-9D3E-9418A0E1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E08131-E670-45D6-BAA5-5EE6BFF6D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6E0225-E48E-482D-9A39-D04EA988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3B642-E675-4AC7-8E57-B09D1D44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9EBFB8-1A05-44C1-82F3-5EE5075C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4E788E-5807-4178-89B5-F56EC33A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EEE36-50A8-4656-8601-C046DCA3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9833CC-E088-499E-BC4B-3A4E1412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91E483B-B059-4340-BC5E-3E4630CE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9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EA60EC-1479-467B-B8C3-02E44DD1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016D9D-CA39-4553-B65C-644CEE828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EFF767-0E36-4CBA-9BAB-F2F61915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81CF82-1DCC-4FC4-BCFC-BA6F3D37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A74062-1CE9-4973-BA63-EFEEB4A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96271D-C9F2-4DD2-BA4F-635528A0C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F8B63D-58C6-4D1F-A20B-E8916DDE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A148FF-442F-499A-8D51-85A69630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2E4C20-1295-4AA3-881E-924E8AE45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D27485-BB92-4FB4-BA90-A15AE952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0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3318BC-BFF7-40DE-8852-97ED2FB9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E9EC95-6DE8-48EF-9546-D5428C8F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147FCBF-888A-41B5-AFB6-A8A70A0A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4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8E48D-91FA-481A-B1CD-BB7B22F3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798569-5422-4EF4-B6BA-A927B93B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166FD8-D107-4600-BE12-9B3F6071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0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8E131F-AC73-45DC-8445-4F7FC9797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BC08D8-3C79-48B1-B6B2-32ABDF036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8D1777-D9F5-4A3C-8161-97E91D62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1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323BC-6E7F-4B34-8E64-F8D4F44C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83650A-C8E6-4923-A91A-D454045B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3B756A-40BB-41FB-A608-A39EC030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0422A-7CB9-4721-BAD9-0A81F6B0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E9090C-B5EF-4F42-8436-5AD2E2E6E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D54AE3-114A-4AF5-919D-18EF5E78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69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EF0902-4F12-4E8C-AB90-2CB39E15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97CDD9-E59A-45CF-86F0-FEC892E3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03D0846-9498-430B-BA5F-11BB02C9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AB00C-52AE-410B-A9F2-48F0A28C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E4352B-1196-4077-871D-FA0B0A33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818899-A603-47EA-8E8A-0B3436BF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3D55A2-39E2-40BC-A53B-89E73F5A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29" y="1"/>
            <a:ext cx="5396718" cy="2468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CFD8BA8-0A69-4496-AD43-63D82BC5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29" y="2468881"/>
            <a:ext cx="5396718" cy="39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354AD-A25F-4F73-B0A1-6F17BCA9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DDD6E1-C509-4903-958C-947D4078C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1C3DFE-7FA6-4BF5-9397-B3F8A4C2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7731B6-3EBD-4E46-BB8A-A63E3972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7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9958E-776C-4627-A41F-E6A6D0A3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9284CA-13F5-48B3-963C-37C2C9A69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4B31DF-FCBE-418D-9547-D735ED88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264D0F-5EA9-4A54-9E8E-C61F8CE9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F5C07C-2AB3-4969-B8F9-1BB9CB81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843ACC-2608-457D-B783-11154A1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8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Tampungan Gambar 31" descr="tepuk tangan">
            <a:extLst>
              <a:ext uri="{FF2B5EF4-FFF2-40B4-BE49-F238E27FC236}">
                <a16:creationId xmlns:a16="http://schemas.microsoft.com/office/drawing/2014/main" xmlns="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Judul 13">
            <a:extLst>
              <a:ext uri="{FF2B5EF4-FFF2-40B4-BE49-F238E27FC236}">
                <a16:creationId xmlns:a16="http://schemas.microsoft.com/office/drawing/2014/main" xmlns="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671" y="2798354"/>
            <a:ext cx="3980329" cy="1013684"/>
          </a:xfrm>
        </p:spPr>
        <p:txBody>
          <a:bodyPr rtlCol="0"/>
          <a:lstStyle/>
          <a:p>
            <a:pPr rtl="0"/>
            <a:r>
              <a:rPr lang="id-ID" dirty="0"/>
              <a:t>Terima Kasih</a:t>
            </a:r>
          </a:p>
        </p:txBody>
      </p:sp>
      <p:sp>
        <p:nvSpPr>
          <p:cNvPr id="12" name="Tampungan Nomor Slide 11">
            <a:extLst>
              <a:ext uri="{FF2B5EF4-FFF2-40B4-BE49-F238E27FC236}">
                <a16:creationId xmlns:a16="http://schemas.microsoft.com/office/drawing/2014/main" xmlns="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32</a:t>
            </a:fld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B97AE21-BBA3-7949-B86D-92A60B546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773" y="6371350"/>
            <a:ext cx="910937" cy="4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01B7A8-20D5-475C-A34D-311CC91B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F906AC-BB58-48BE-AD54-AA9028D6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329416-5F21-4D20-BDD4-31E7586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2F53B0-7B90-475D-97FF-795334FA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A8D3B1-1B46-4C9C-AE51-DB75C805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026782-0C09-4D33-8389-4B871FE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CDC2A4-21F0-45A0-8940-08319E47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E58B05-F1CA-4216-B074-1C36E6C0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2AE987-B827-4BB8-9A86-D4CD23C7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078_TF16411250.potx" id="{B3C4BFD6-0AF3-4BD8-84D1-14E4B88E306F}" vid="{BA05A96A-B187-4534-8C62-EB2136BB700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19070</TotalTime>
  <Words>22</Words>
  <Application>Microsoft Office PowerPoint</Application>
  <PresentationFormat>Widescreen</PresentationFormat>
  <Paragraphs>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Candara</vt:lpstr>
      <vt:lpstr>Corbel</vt:lpstr>
      <vt:lpstr>Poppins</vt:lpstr>
      <vt:lpstr>Poppins Medium</vt:lpstr>
      <vt:lpstr>Poppins SemiBold</vt:lpstr>
      <vt:lpstr>Times New Roman</vt:lpstr>
      <vt:lpstr>Office Theme</vt:lpstr>
      <vt:lpstr>Tema Office</vt:lpstr>
      <vt:lpstr>1_Office Theme</vt:lpstr>
      <vt:lpstr>PEDOMAN EVALUASI AKUNTABILITAS KINERJA INSTANSI PEMERINTAH (Evaluasi AKIP)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PEDOMAN EVALUASI AKUNTABILITAS KINERJA INSTANSI PEMERINTAH (Evaluasi AKIP)</dc:title>
  <dc:creator>Canggih Hangga Wicaksono</dc:creator>
  <cp:lastModifiedBy>Microsoft account</cp:lastModifiedBy>
  <cp:revision>13</cp:revision>
  <dcterms:created xsi:type="dcterms:W3CDTF">2022-01-17T02:36:49Z</dcterms:created>
  <dcterms:modified xsi:type="dcterms:W3CDTF">2022-03-17T02:03:43Z</dcterms:modified>
</cp:coreProperties>
</file>